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34ABD-4049-4292-85D9-12B37219F71A}" v="6" dt="2025-10-14T15:05:12.01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72F83754-0E11-4913-8B9B-8CD55EC2A9C4}"/>
    <pc:docChg chg="custSel modSld">
      <pc:chgData name="Juan Carlos Castillo Molina" userId="3321f39d-c43d-4dc1-aab8-e37c264880eb" providerId="ADAL" clId="{72F83754-0E11-4913-8B9B-8CD55EC2A9C4}" dt="2025-08-12T17:14:27.471" v="95" actId="20577"/>
      <pc:docMkLst>
        <pc:docMk/>
      </pc:docMkLst>
      <pc:sldChg chg="modSp mod">
        <pc:chgData name="Juan Carlos Castillo Molina" userId="3321f39d-c43d-4dc1-aab8-e37c264880eb" providerId="ADAL" clId="{72F83754-0E11-4913-8B9B-8CD55EC2A9C4}" dt="2025-08-12T16:45:17.538" v="2" actId="20577"/>
        <pc:sldMkLst>
          <pc:docMk/>
          <pc:sldMk cId="2794951255" sldId="1750"/>
        </pc:sldMkLst>
      </pc:sldChg>
      <pc:sldChg chg="addSp delSp modSp mod">
        <pc:chgData name="Juan Carlos Castillo Molina" userId="3321f39d-c43d-4dc1-aab8-e37c264880eb" providerId="ADAL" clId="{72F83754-0E11-4913-8B9B-8CD55EC2A9C4}" dt="2025-08-12T16:50:22.070" v="10" actId="20577"/>
        <pc:sldMkLst>
          <pc:docMk/>
          <pc:sldMk cId="2013504756" sldId="2391"/>
        </pc:sldMkLst>
      </pc:sldChg>
      <pc:sldChg chg="addSp delSp modSp mod">
        <pc:chgData name="Juan Carlos Castillo Molina" userId="3321f39d-c43d-4dc1-aab8-e37c264880eb" providerId="ADAL" clId="{72F83754-0E11-4913-8B9B-8CD55EC2A9C4}" dt="2025-08-12T17:04:27.596" v="50" actId="1076"/>
        <pc:sldMkLst>
          <pc:docMk/>
          <pc:sldMk cId="2143556177" sldId="2392"/>
        </pc:sldMkLst>
      </pc:sldChg>
      <pc:sldChg chg="addSp delSp modSp mod">
        <pc:chgData name="Juan Carlos Castillo Molina" userId="3321f39d-c43d-4dc1-aab8-e37c264880eb" providerId="ADAL" clId="{72F83754-0E11-4913-8B9B-8CD55EC2A9C4}" dt="2025-08-12T17:13:02.339" v="85" actId="20577"/>
        <pc:sldMkLst>
          <pc:docMk/>
          <pc:sldMk cId="3557588461" sldId="2393"/>
        </pc:sldMkLst>
      </pc:sldChg>
      <pc:sldChg chg="addSp delSp modSp mod">
        <pc:chgData name="Juan Carlos Castillo Molina" userId="3321f39d-c43d-4dc1-aab8-e37c264880eb" providerId="ADAL" clId="{72F83754-0E11-4913-8B9B-8CD55EC2A9C4}" dt="2025-08-12T17:09:08.028" v="63" actId="20577"/>
        <pc:sldMkLst>
          <pc:docMk/>
          <pc:sldMk cId="1333236092" sldId="2394"/>
        </pc:sldMkLst>
      </pc:sldChg>
      <pc:sldChg chg="addSp delSp modSp mod">
        <pc:chgData name="Juan Carlos Castillo Molina" userId="3321f39d-c43d-4dc1-aab8-e37c264880eb" providerId="ADAL" clId="{72F83754-0E11-4913-8B9B-8CD55EC2A9C4}" dt="2025-08-12T17:10:10.634" v="73" actId="20577"/>
        <pc:sldMkLst>
          <pc:docMk/>
          <pc:sldMk cId="371597856" sldId="2395"/>
        </pc:sldMkLst>
      </pc:sldChg>
      <pc:sldChg chg="addSp delSp modSp mod">
        <pc:chgData name="Juan Carlos Castillo Molina" userId="3321f39d-c43d-4dc1-aab8-e37c264880eb" providerId="ADAL" clId="{72F83754-0E11-4913-8B9B-8CD55EC2A9C4}" dt="2025-08-12T17:14:27.471" v="95" actId="20577"/>
        <pc:sldMkLst>
          <pc:docMk/>
          <pc:sldMk cId="208528483" sldId="2399"/>
        </pc:sldMkLst>
      </pc:sldChg>
      <pc:sldChg chg="addSp delSp modSp mod">
        <pc:chgData name="Juan Carlos Castillo Molina" userId="3321f39d-c43d-4dc1-aab8-e37c264880eb" providerId="ADAL" clId="{72F83754-0E11-4913-8B9B-8CD55EC2A9C4}" dt="2025-08-12T17:03:46.953" v="42" actId="20577"/>
        <pc:sldMkLst>
          <pc:docMk/>
          <pc:sldMk cId="3792064127" sldId="2400"/>
        </pc:sldMkLst>
      </pc:sldChg>
    </pc:docChg>
  </pc:docChgLst>
  <pc:docChgLst>
    <pc:chgData name="Juan Carlos Castillo Molina" userId="3321f39d-c43d-4dc1-aab8-e37c264880eb" providerId="ADAL" clId="{D1D162FD-C5A2-4E39-BE53-515C8AF28579}"/>
    <pc:docChg chg="custSel modSld">
      <pc:chgData name="Juan Carlos Castillo Molina" userId="3321f39d-c43d-4dc1-aab8-e37c264880eb" providerId="ADAL" clId="{D1D162FD-C5A2-4E39-BE53-515C8AF28579}" dt="2025-09-02T17:31:22.639" v="231" actId="20577"/>
      <pc:docMkLst>
        <pc:docMk/>
      </pc:docMkLst>
      <pc:sldChg chg="modSp mod">
        <pc:chgData name="Juan Carlos Castillo Molina" userId="3321f39d-c43d-4dc1-aab8-e37c264880eb" providerId="ADAL" clId="{D1D162FD-C5A2-4E39-BE53-515C8AF28579}" dt="2025-09-02T16:57:09.708" v="20" actId="14100"/>
        <pc:sldMkLst>
          <pc:docMk/>
          <pc:sldMk cId="2794951255" sldId="1750"/>
        </pc:sldMkLst>
      </pc:sldChg>
      <pc:sldChg chg="addSp delSp modSp mod">
        <pc:chgData name="Juan Carlos Castillo Molina" userId="3321f39d-c43d-4dc1-aab8-e37c264880eb" providerId="ADAL" clId="{D1D162FD-C5A2-4E39-BE53-515C8AF28579}" dt="2025-09-02T16:59:54.071" v="48" actId="1076"/>
        <pc:sldMkLst>
          <pc:docMk/>
          <pc:sldMk cId="2013504756" sldId="2391"/>
        </pc:sldMkLst>
      </pc:sldChg>
      <pc:sldChg chg="addSp delSp modSp mod">
        <pc:chgData name="Juan Carlos Castillo Molina" userId="3321f39d-c43d-4dc1-aab8-e37c264880eb" providerId="ADAL" clId="{D1D162FD-C5A2-4E39-BE53-515C8AF28579}" dt="2025-09-02T17:22:39.205" v="148" actId="20577"/>
        <pc:sldMkLst>
          <pc:docMk/>
          <pc:sldMk cId="2143556177" sldId="2392"/>
        </pc:sldMkLst>
      </pc:sldChg>
      <pc:sldChg chg="addSp delSp modSp mod">
        <pc:chgData name="Juan Carlos Castillo Molina" userId="3321f39d-c43d-4dc1-aab8-e37c264880eb" providerId="ADAL" clId="{D1D162FD-C5A2-4E39-BE53-515C8AF28579}" dt="2025-09-02T17:06:39.196" v="100" actId="20577"/>
        <pc:sldMkLst>
          <pc:docMk/>
          <pc:sldMk cId="3557588461" sldId="2393"/>
        </pc:sldMkLst>
      </pc:sldChg>
      <pc:sldChg chg="addSp delSp modSp mod">
        <pc:chgData name="Juan Carlos Castillo Molina" userId="3321f39d-c43d-4dc1-aab8-e37c264880eb" providerId="ADAL" clId="{D1D162FD-C5A2-4E39-BE53-515C8AF28579}" dt="2025-09-02T17:28:02.454" v="207" actId="20577"/>
        <pc:sldMkLst>
          <pc:docMk/>
          <pc:sldMk cId="1333236092" sldId="2394"/>
        </pc:sldMkLst>
      </pc:sldChg>
      <pc:sldChg chg="addSp delSp modSp mod">
        <pc:chgData name="Juan Carlos Castillo Molina" userId="3321f39d-c43d-4dc1-aab8-e37c264880eb" providerId="ADAL" clId="{D1D162FD-C5A2-4E39-BE53-515C8AF28579}" dt="2025-09-02T17:31:22.639" v="231" actId="20577"/>
        <pc:sldMkLst>
          <pc:docMk/>
          <pc:sldMk cId="371597856" sldId="2395"/>
        </pc:sldMkLst>
      </pc:sldChg>
      <pc:sldChg chg="addSp delSp modSp mod">
        <pc:chgData name="Juan Carlos Castillo Molina" userId="3321f39d-c43d-4dc1-aab8-e37c264880eb" providerId="ADAL" clId="{D1D162FD-C5A2-4E39-BE53-515C8AF28579}" dt="2025-09-02T17:19:13.076" v="124" actId="20577"/>
        <pc:sldMkLst>
          <pc:docMk/>
          <pc:sldMk cId="208528483" sldId="2399"/>
        </pc:sldMkLst>
      </pc:sldChg>
      <pc:sldChg chg="addSp delSp modSp mod">
        <pc:chgData name="Juan Carlos Castillo Molina" userId="3321f39d-c43d-4dc1-aab8-e37c264880eb" providerId="ADAL" clId="{D1D162FD-C5A2-4E39-BE53-515C8AF28579}" dt="2025-09-02T17:25:00.786" v="171" actId="20577"/>
        <pc:sldMkLst>
          <pc:docMk/>
          <pc:sldMk cId="3792064127" sldId="2400"/>
        </pc:sldMkLst>
      </pc:sldChg>
    </pc:docChg>
  </pc:docChgLst>
  <pc:docChgLst>
    <pc:chgData name="Juan Carlos Castillo Molina" userId="3321f39d-c43d-4dc1-aab8-e37c264880eb" providerId="ADAL" clId="{CF0E7DC8-4F83-4E08-A75A-7ECE842A8D81}"/>
    <pc:docChg chg="undo custSel addSld delSld modSld sldOrd">
      <pc:chgData name="Juan Carlos Castillo Molina" userId="3321f39d-c43d-4dc1-aab8-e37c264880eb" providerId="ADAL" clId="{CF0E7DC8-4F83-4E08-A75A-7ECE842A8D81}" dt="2025-10-14T15:05:32.259" v="665" actId="20577"/>
      <pc:docMkLst>
        <pc:docMk/>
      </pc:docMkLst>
      <pc:sldChg chg="modSp mod">
        <pc:chgData name="Juan Carlos Castillo Molina" userId="3321f39d-c43d-4dc1-aab8-e37c264880eb" providerId="ADAL" clId="{CF0E7DC8-4F83-4E08-A75A-7ECE842A8D81}" dt="2025-10-14T14:46:11.551" v="606" actId="20577"/>
        <pc:sldMkLst>
          <pc:docMk/>
          <pc:sldMk cId="2794951255" sldId="1750"/>
        </pc:sldMkLst>
        <pc:spChg chg="mod">
          <ac:chgData name="Juan Carlos Castillo Molina" userId="3321f39d-c43d-4dc1-aab8-e37c264880eb" providerId="ADAL" clId="{CF0E7DC8-4F83-4E08-A75A-7ECE842A8D81}" dt="2025-10-14T14:46:11.551" v="606" actId="20577"/>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0-14T14:50:20.099" v="615" actId="20577"/>
        <pc:sldMkLst>
          <pc:docMk/>
          <pc:sldMk cId="1352064200" sldId="1761"/>
        </pc:sldMkLst>
        <pc:spChg chg="mod">
          <ac:chgData name="Juan Carlos Castillo Molina" userId="3321f39d-c43d-4dc1-aab8-e37c264880eb" providerId="ADAL" clId="{CF0E7DC8-4F83-4E08-A75A-7ECE842A8D81}" dt="2025-10-07T17:25:04.339" v="405" actId="20577"/>
          <ac:spMkLst>
            <pc:docMk/>
            <pc:sldMk cId="1352064200" sldId="1761"/>
            <ac:spMk id="6" creationId="{6A5C03EB-7E4F-9ADF-B2E6-AE7D6626F298}"/>
          </ac:spMkLst>
        </pc:spChg>
        <pc:spChg chg="mod">
          <ac:chgData name="Juan Carlos Castillo Molina" userId="3321f39d-c43d-4dc1-aab8-e37c264880eb" providerId="ADAL" clId="{CF0E7DC8-4F83-4E08-A75A-7ECE842A8D81}" dt="2025-10-14T14:50:20.099" v="615" actId="20577"/>
          <ac:spMkLst>
            <pc:docMk/>
            <pc:sldMk cId="1352064200" sldId="1761"/>
            <ac:spMk id="8" creationId="{BE541462-B9DC-E425-92CE-1A56DE1AB071}"/>
          </ac:spMkLst>
        </pc:spChg>
        <pc:picChg chg="add mod">
          <ac:chgData name="Juan Carlos Castillo Molina" userId="3321f39d-c43d-4dc1-aab8-e37c264880eb" providerId="ADAL" clId="{CF0E7DC8-4F83-4E08-A75A-7ECE842A8D81}" dt="2025-10-14T14:50:17.366" v="612" actId="14100"/>
          <ac:picMkLst>
            <pc:docMk/>
            <pc:sldMk cId="1352064200" sldId="1761"/>
            <ac:picMk id="9" creationId="{D7DDE8FE-B499-C0BA-C5E0-FF57D4B0C9CC}"/>
          </ac:picMkLst>
        </pc:picChg>
        <pc:picChg chg="add del mod">
          <ac:chgData name="Juan Carlos Castillo Molina" userId="3321f39d-c43d-4dc1-aab8-e37c264880eb" providerId="ADAL" clId="{CF0E7DC8-4F83-4E08-A75A-7ECE842A8D81}" dt="2025-10-14T14:46:14.773" v="607" actId="478"/>
          <ac:picMkLst>
            <pc:docMk/>
            <pc:sldMk cId="1352064200" sldId="1761"/>
            <ac:picMk id="13" creationId="{9ABE9F4D-9F90-2C1B-33B6-21FE6218415F}"/>
          </ac:picMkLst>
        </pc:picChg>
      </pc:sldChg>
      <pc:sldChg chg="addSp delSp modSp mod">
        <pc:chgData name="Juan Carlos Castillo Molina" userId="3321f39d-c43d-4dc1-aab8-e37c264880eb" providerId="ADAL" clId="{CF0E7DC8-4F83-4E08-A75A-7ECE842A8D81}" dt="2025-10-14T14:57:44.979" v="630" actId="20577"/>
        <pc:sldMkLst>
          <pc:docMk/>
          <pc:sldMk cId="2013504756" sldId="2391"/>
        </pc:sldMkLst>
        <pc:spChg chg="mod">
          <ac:chgData name="Juan Carlos Castillo Molina" userId="3321f39d-c43d-4dc1-aab8-e37c264880eb" providerId="ADAL" clId="{CF0E7DC8-4F83-4E08-A75A-7ECE842A8D81}" dt="2025-10-07T19:46:53.538" v="461"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0-14T14:57:44.979" v="630" actId="20577"/>
          <ac:spMkLst>
            <pc:docMk/>
            <pc:sldMk cId="2013504756" sldId="2391"/>
            <ac:spMk id="10" creationId="{9E7255E1-6B42-980D-5C05-1EBB56E41197}"/>
          </ac:spMkLst>
        </pc:spChg>
        <pc:graphicFrameChg chg="add mod">
          <ac:chgData name="Juan Carlos Castillo Molina" userId="3321f39d-c43d-4dc1-aab8-e37c264880eb" providerId="ADAL" clId="{CF0E7DC8-4F83-4E08-A75A-7ECE842A8D81}" dt="2025-10-14T14:57:41.846" v="627" actId="1076"/>
          <ac:graphicFrameMkLst>
            <pc:docMk/>
            <pc:sldMk cId="2013504756" sldId="2391"/>
            <ac:graphicFrameMk id="2" creationId="{02E534B6-B6CA-1BE2-FD2F-F30D38A3CF33}"/>
          </ac:graphicFrameMkLst>
        </pc:graphicFrameChg>
        <pc:graphicFrameChg chg="add del mod">
          <ac:chgData name="Juan Carlos Castillo Molina" userId="3321f39d-c43d-4dc1-aab8-e37c264880eb" providerId="ADAL" clId="{CF0E7DC8-4F83-4E08-A75A-7ECE842A8D81}" dt="2025-10-14T14:50:25.387" v="616" actId="478"/>
          <ac:graphicFrameMkLst>
            <pc:docMk/>
            <pc:sldMk cId="2013504756" sldId="2391"/>
            <ac:graphicFrameMk id="3" creationId="{68769EAD-2346-A4F8-7FD2-16E031E07A28}"/>
          </ac:graphicFrameMkLst>
        </pc:graphicFrameChg>
      </pc:sldChg>
      <pc:sldChg chg="addSp delSp modSp del mod">
        <pc:chgData name="Juan Carlos Castillo Molina" userId="3321f39d-c43d-4dc1-aab8-e37c264880eb" providerId="ADAL" clId="{CF0E7DC8-4F83-4E08-A75A-7ECE842A8D81}" dt="2025-10-07T19:47:04.384" v="462" actId="47"/>
        <pc:sldMkLst>
          <pc:docMk/>
          <pc:sldMk cId="2143556177" sldId="2392"/>
        </pc:sldMkLst>
      </pc:sldChg>
      <pc:sldChg chg="addSp delSp modSp del mod">
        <pc:chgData name="Juan Carlos Castillo Molina" userId="3321f39d-c43d-4dc1-aab8-e37c264880eb" providerId="ADAL" clId="{CF0E7DC8-4F83-4E08-A75A-7ECE842A8D81}" dt="2025-10-07T19:54:01.171" v="512" actId="47"/>
        <pc:sldMkLst>
          <pc:docMk/>
          <pc:sldMk cId="3557588461" sldId="2393"/>
        </pc:sldMkLst>
      </pc:sldChg>
      <pc:sldChg chg="addSp delSp modSp mod">
        <pc:chgData name="Juan Carlos Castillo Molina" userId="3321f39d-c43d-4dc1-aab8-e37c264880eb" providerId="ADAL" clId="{CF0E7DC8-4F83-4E08-A75A-7ECE842A8D81}" dt="2025-10-14T15:00:45.222" v="645" actId="20577"/>
        <pc:sldMkLst>
          <pc:docMk/>
          <pc:sldMk cId="1333236092" sldId="2394"/>
        </pc:sldMkLst>
        <pc:spChg chg="mod">
          <ac:chgData name="Juan Carlos Castillo Molina" userId="3321f39d-c43d-4dc1-aab8-e37c264880eb" providerId="ADAL" clId="{CF0E7DC8-4F83-4E08-A75A-7ECE842A8D81}" dt="2025-10-14T15:00:45.222" v="645" actId="20577"/>
          <ac:spMkLst>
            <pc:docMk/>
            <pc:sldMk cId="1333236092" sldId="2394"/>
            <ac:spMk id="4" creationId="{EB64F95F-9BFD-A573-5ADC-862563D740B7}"/>
          </ac:spMkLst>
        </pc:spChg>
        <pc:graphicFrameChg chg="add mod modGraphic">
          <ac:chgData name="Juan Carlos Castillo Molina" userId="3321f39d-c43d-4dc1-aab8-e37c264880eb" providerId="ADAL" clId="{CF0E7DC8-4F83-4E08-A75A-7ECE842A8D81}" dt="2025-10-14T15:00:14.595" v="634" actId="14100"/>
          <ac:graphicFrameMkLst>
            <pc:docMk/>
            <pc:sldMk cId="1333236092" sldId="2394"/>
            <ac:graphicFrameMk id="5" creationId="{E3016289-AE98-BC9B-4B74-9101E1AFA778}"/>
          </ac:graphicFrameMkLst>
        </pc:graphicFrameChg>
        <pc:graphicFrameChg chg="add mod">
          <ac:chgData name="Juan Carlos Castillo Molina" userId="3321f39d-c43d-4dc1-aab8-e37c264880eb" providerId="ADAL" clId="{CF0E7DC8-4F83-4E08-A75A-7ECE842A8D81}" dt="2025-10-14T15:00:42.611" v="642" actId="14100"/>
          <ac:graphicFrameMkLst>
            <pc:docMk/>
            <pc:sldMk cId="1333236092" sldId="2394"/>
            <ac:graphicFrameMk id="6" creationId="{7C91938B-C033-45A8-B772-192C7F469E4B}"/>
          </ac:graphicFrameMkLst>
        </pc:graphicFrameChg>
        <pc:graphicFrameChg chg="add del mod modGraphic">
          <ac:chgData name="Juan Carlos Castillo Molina" userId="3321f39d-c43d-4dc1-aab8-e37c264880eb" providerId="ADAL" clId="{CF0E7DC8-4F83-4E08-A75A-7ECE842A8D81}" dt="2025-10-14T14:57:53.543" v="631" actId="478"/>
          <ac:graphicFrameMkLst>
            <pc:docMk/>
            <pc:sldMk cId="1333236092" sldId="2394"/>
            <ac:graphicFrameMk id="7" creationId="{1859B5B0-E9CC-F549-875D-B30D98A47D19}"/>
          </ac:graphicFrameMkLst>
        </pc:graphicFrameChg>
        <pc:graphicFrameChg chg="add del mod">
          <ac:chgData name="Juan Carlos Castillo Molina" userId="3321f39d-c43d-4dc1-aab8-e37c264880eb" providerId="ADAL" clId="{CF0E7DC8-4F83-4E08-A75A-7ECE842A8D81}" dt="2025-10-14T15:00:15.915" v="635" actId="478"/>
          <ac:graphicFrameMkLst>
            <pc:docMk/>
            <pc:sldMk cId="1333236092" sldId="2394"/>
            <ac:graphicFrameMk id="8" creationId="{7C91938B-C033-45A8-B772-192C7F469E4B}"/>
          </ac:graphicFrameMkLst>
        </pc:graphicFrameChg>
        <pc:picChg chg="mod">
          <ac:chgData name="Juan Carlos Castillo Molina" userId="3321f39d-c43d-4dc1-aab8-e37c264880eb" providerId="ADAL" clId="{CF0E7DC8-4F83-4E08-A75A-7ECE842A8D81}" dt="2025-10-14T15:00:36.788" v="641" actId="1076"/>
          <ac:picMkLst>
            <pc:docMk/>
            <pc:sldMk cId="1333236092" sldId="2394"/>
            <ac:picMk id="11" creationId="{0D9F7650-E6CC-CB98-0C71-2CCA48D3AE00}"/>
          </ac:picMkLst>
        </pc:picChg>
      </pc:sldChg>
      <pc:sldChg chg="addSp delSp modSp mod">
        <pc:chgData name="Juan Carlos Castillo Molina" userId="3321f39d-c43d-4dc1-aab8-e37c264880eb" providerId="ADAL" clId="{CF0E7DC8-4F83-4E08-A75A-7ECE842A8D81}" dt="2025-10-14T15:04:01.408" v="653" actId="20577"/>
        <pc:sldMkLst>
          <pc:docMk/>
          <pc:sldMk cId="371597856" sldId="2395"/>
        </pc:sldMkLst>
        <pc:spChg chg="mod">
          <ac:chgData name="Juan Carlos Castillo Molina" userId="3321f39d-c43d-4dc1-aab8-e37c264880eb" providerId="ADAL" clId="{CF0E7DC8-4F83-4E08-A75A-7ECE842A8D81}" dt="2025-10-14T15:04:01.408" v="653" actId="20577"/>
          <ac:spMkLst>
            <pc:docMk/>
            <pc:sldMk cId="371597856" sldId="2395"/>
            <ac:spMk id="4" creationId="{7B580CF2-C169-E5E8-677A-BEB67269D811}"/>
          </ac:spMkLst>
        </pc:spChg>
        <pc:graphicFrameChg chg="add mod modGraphic">
          <ac:chgData name="Juan Carlos Castillo Molina" userId="3321f39d-c43d-4dc1-aab8-e37c264880eb" providerId="ADAL" clId="{CF0E7DC8-4F83-4E08-A75A-7ECE842A8D81}" dt="2025-10-14T15:03:58.136" v="650" actId="14100"/>
          <ac:graphicFrameMkLst>
            <pc:docMk/>
            <pc:sldMk cId="371597856" sldId="2395"/>
            <ac:graphicFrameMk id="5" creationId="{1C35DA0D-22A5-08D0-E6F9-2ED232F0A914}"/>
          </ac:graphicFrameMkLst>
        </pc:graphicFrameChg>
        <pc:graphicFrameChg chg="add del mod modGraphic">
          <ac:chgData name="Juan Carlos Castillo Molina" userId="3321f39d-c43d-4dc1-aab8-e37c264880eb" providerId="ADAL" clId="{CF0E7DC8-4F83-4E08-A75A-7ECE842A8D81}" dt="2025-10-14T15:03:03.523" v="647" actId="478"/>
          <ac:graphicFrameMkLst>
            <pc:docMk/>
            <pc:sldMk cId="371597856" sldId="2395"/>
            <ac:graphicFrameMk id="6" creationId="{52384590-25FC-6D20-6D7E-581526237D87}"/>
          </ac:graphicFrameMkLst>
        </pc:graphicFrameChg>
      </pc:sldChg>
      <pc:sldChg chg="addSp delSp modSp mod">
        <pc:chgData name="Juan Carlos Castillo Molina" userId="3321f39d-c43d-4dc1-aab8-e37c264880eb" providerId="ADAL" clId="{CF0E7DC8-4F83-4E08-A75A-7ECE842A8D81}" dt="2025-10-14T15:05:32.259" v="665" actId="20577"/>
        <pc:sldMkLst>
          <pc:docMk/>
          <pc:sldMk cId="208528483" sldId="2399"/>
        </pc:sldMkLst>
        <pc:spChg chg="mod">
          <ac:chgData name="Juan Carlos Castillo Molina" userId="3321f39d-c43d-4dc1-aab8-e37c264880eb" providerId="ADAL" clId="{CF0E7DC8-4F83-4E08-A75A-7ECE842A8D81}" dt="2025-10-14T15:05:32.259" v="665" actId="20577"/>
          <ac:spMkLst>
            <pc:docMk/>
            <pc:sldMk cId="208528483" sldId="2399"/>
            <ac:spMk id="4" creationId="{40247301-45D5-C4F6-D04D-710A275720CE}"/>
          </ac:spMkLst>
        </pc:spChg>
        <pc:graphicFrameChg chg="add del mod modGraphic">
          <ac:chgData name="Juan Carlos Castillo Molina" userId="3321f39d-c43d-4dc1-aab8-e37c264880eb" providerId="ADAL" clId="{CF0E7DC8-4F83-4E08-A75A-7ECE842A8D81}" dt="2025-10-14T15:04:11.795" v="654" actId="478"/>
          <ac:graphicFrameMkLst>
            <pc:docMk/>
            <pc:sldMk cId="208528483" sldId="2399"/>
            <ac:graphicFrameMk id="5" creationId="{1CD69B27-4623-4AE2-9784-2B212C234CEB}"/>
          </ac:graphicFrameMkLst>
        </pc:graphicFrameChg>
        <pc:graphicFrameChg chg="add mod modGraphic">
          <ac:chgData name="Juan Carlos Castillo Molina" userId="3321f39d-c43d-4dc1-aab8-e37c264880eb" providerId="ADAL" clId="{CF0E7DC8-4F83-4E08-A75A-7ECE842A8D81}" dt="2025-10-14T15:05:30.043" v="662" actId="1076"/>
          <ac:graphicFrameMkLst>
            <pc:docMk/>
            <pc:sldMk cId="208528483" sldId="2399"/>
            <ac:graphicFrameMk id="6" creationId="{29073B15-C47D-FBF5-40F7-C649A47B1220}"/>
          </ac:graphicFrameMkLst>
        </pc:graphicFrameChg>
      </pc:sldChg>
      <pc:sldChg chg="addSp delSp modSp mod">
        <pc:chgData name="Juan Carlos Castillo Molina" userId="3321f39d-c43d-4dc1-aab8-e37c264880eb" providerId="ADAL" clId="{CF0E7DC8-4F83-4E08-A75A-7ECE842A8D81}" dt="2025-10-14T14:57:15.842" v="625" actId="20577"/>
        <pc:sldMkLst>
          <pc:docMk/>
          <pc:sldMk cId="3792064127" sldId="2400"/>
        </pc:sldMkLst>
        <pc:spChg chg="mod">
          <ac:chgData name="Juan Carlos Castillo Molina" userId="3321f39d-c43d-4dc1-aab8-e37c264880eb" providerId="ADAL" clId="{CF0E7DC8-4F83-4E08-A75A-7ECE842A8D81}" dt="2025-10-14T14:57:15.842" v="625" actId="20577"/>
          <ac:spMkLst>
            <pc:docMk/>
            <pc:sldMk cId="3792064127" sldId="2400"/>
            <ac:spMk id="3" creationId="{844E946B-731D-2944-BB91-C2E6ABE84B93}"/>
          </ac:spMkLst>
        </pc:spChg>
        <pc:graphicFrameChg chg="add del mod modGraphic">
          <ac:chgData name="Juan Carlos Castillo Molina" userId="3321f39d-c43d-4dc1-aab8-e37c264880eb" providerId="ADAL" clId="{CF0E7DC8-4F83-4E08-A75A-7ECE842A8D81}" dt="2025-10-14T14:56:56.243" v="617" actId="478"/>
          <ac:graphicFrameMkLst>
            <pc:docMk/>
            <pc:sldMk cId="3792064127" sldId="2400"/>
            <ac:graphicFrameMk id="4" creationId="{4420212A-14EF-24EA-06E6-CC7779F4E0E4}"/>
          </ac:graphicFrameMkLst>
        </pc:graphicFrameChg>
        <pc:graphicFrameChg chg="add mod modGraphic">
          <ac:chgData name="Juan Carlos Castillo Molina" userId="3321f39d-c43d-4dc1-aab8-e37c264880eb" providerId="ADAL" clId="{CF0E7DC8-4F83-4E08-A75A-7ECE842A8D81}" dt="2025-10-14T14:57:12.643" v="622" actId="14100"/>
          <ac:graphicFrameMkLst>
            <pc:docMk/>
            <pc:sldMk cId="3792064127" sldId="2400"/>
            <ac:graphicFrameMk id="5" creationId="{9F0DCEE0-9268-9930-0CFB-552DDCC490C2}"/>
          </ac:graphicFrameMkLst>
        </pc:graphicFrameChg>
      </pc:sldChg>
    </pc:docChg>
  </pc:docChgLst>
  <pc:docChgLst>
    <pc:chgData name="Juan Carlos Castillo Molina" userId="3321f39d-c43d-4dc1-aab8-e37c264880eb" providerId="ADAL" clId="{079575F7-6B8D-4141-AA05-36EE7D562601}"/>
    <pc:docChg chg="undo redo custSel modSld">
      <pc:chgData name="Juan Carlos Castillo Molina" userId="3321f39d-c43d-4dc1-aab8-e37c264880eb" providerId="ADAL" clId="{079575F7-6B8D-4141-AA05-36EE7D562601}" dt="2025-08-26T18:10:32.075" v="131" actId="20577"/>
      <pc:docMkLst>
        <pc:docMk/>
      </pc:docMkLst>
      <pc:sldChg chg="modSp mod">
        <pc:chgData name="Juan Carlos Castillo Molina" userId="3321f39d-c43d-4dc1-aab8-e37c264880eb" providerId="ADAL" clId="{079575F7-6B8D-4141-AA05-36EE7D562601}" dt="2025-08-26T17:33:21.063" v="3" actId="20577"/>
        <pc:sldMkLst>
          <pc:docMk/>
          <pc:sldMk cId="2794951255" sldId="1750"/>
        </pc:sldMkLst>
      </pc:sldChg>
      <pc:sldChg chg="addSp delSp modSp mod">
        <pc:chgData name="Juan Carlos Castillo Molina" userId="3321f39d-c43d-4dc1-aab8-e37c264880eb" providerId="ADAL" clId="{079575F7-6B8D-4141-AA05-36EE7D562601}" dt="2025-08-26T17:35:26.302" v="42" actId="20577"/>
        <pc:sldMkLst>
          <pc:docMk/>
          <pc:sldMk cId="2013504756" sldId="2391"/>
        </pc:sldMkLst>
      </pc:sldChg>
      <pc:sldChg chg="addSp delSp modSp mod">
        <pc:chgData name="Juan Carlos Castillo Molina" userId="3321f39d-c43d-4dc1-aab8-e37c264880eb" providerId="ADAL" clId="{079575F7-6B8D-4141-AA05-36EE7D562601}" dt="2025-08-26T18:04:50.616" v="96" actId="20577"/>
        <pc:sldMkLst>
          <pc:docMk/>
          <pc:sldMk cId="2143556177" sldId="2392"/>
        </pc:sldMkLst>
      </pc:sldChg>
      <pc:sldChg chg="addSp delSp modSp mod">
        <pc:chgData name="Juan Carlos Castillo Molina" userId="3321f39d-c43d-4dc1-aab8-e37c264880eb" providerId="ADAL" clId="{079575F7-6B8D-4141-AA05-36EE7D562601}" dt="2025-08-26T17:41:05.791" v="53" actId="20577"/>
        <pc:sldMkLst>
          <pc:docMk/>
          <pc:sldMk cId="3557588461" sldId="2393"/>
        </pc:sldMkLst>
      </pc:sldChg>
      <pc:sldChg chg="addSp delSp modSp mod">
        <pc:chgData name="Juan Carlos Castillo Molina" userId="3321f39d-c43d-4dc1-aab8-e37c264880eb" providerId="ADAL" clId="{079575F7-6B8D-4141-AA05-36EE7D562601}" dt="2025-08-26T18:09:31.966" v="120" actId="20577"/>
        <pc:sldMkLst>
          <pc:docMk/>
          <pc:sldMk cId="1333236092" sldId="2394"/>
        </pc:sldMkLst>
      </pc:sldChg>
      <pc:sldChg chg="addSp delSp modSp mod">
        <pc:chgData name="Juan Carlos Castillo Molina" userId="3321f39d-c43d-4dc1-aab8-e37c264880eb" providerId="ADAL" clId="{079575F7-6B8D-4141-AA05-36EE7D562601}" dt="2025-08-26T18:10:32.075" v="131" actId="20577"/>
        <pc:sldMkLst>
          <pc:docMk/>
          <pc:sldMk cId="371597856" sldId="2395"/>
        </pc:sldMkLst>
      </pc:sldChg>
      <pc:sldChg chg="addSp delSp modSp mod">
        <pc:chgData name="Juan Carlos Castillo Molina" userId="3321f39d-c43d-4dc1-aab8-e37c264880eb" providerId="ADAL" clId="{079575F7-6B8D-4141-AA05-36EE7D562601}" dt="2025-08-26T17:45:41.648" v="74" actId="1076"/>
        <pc:sldMkLst>
          <pc:docMk/>
          <pc:sldMk cId="208528483" sldId="2399"/>
        </pc:sldMkLst>
      </pc:sldChg>
      <pc:sldChg chg="addSp delSp modSp mod">
        <pc:chgData name="Juan Carlos Castillo Molina" userId="3321f39d-c43d-4dc1-aab8-e37c264880eb" providerId="ADAL" clId="{079575F7-6B8D-4141-AA05-36EE7D562601}" dt="2025-08-26T18:06:24.711" v="106" actId="20577"/>
        <pc:sldMkLst>
          <pc:docMk/>
          <pc:sldMk cId="3792064127" sldId="2400"/>
        </pc:sldMkLst>
      </pc:sldChg>
    </pc:docChg>
  </pc:docChgLst>
  <pc:docChgLst>
    <pc:chgData name="Juan Carlos Castillo Molina" userId="3321f39d-c43d-4dc1-aab8-e37c264880eb" providerId="ADAL" clId="{9162F880-95C6-4917-B456-ABA4204A6A36}"/>
    <pc:docChg chg="undo redo custSel modSld">
      <pc:chgData name="Juan Carlos Castillo Molina" userId="3321f39d-c43d-4dc1-aab8-e37c264880eb" providerId="ADAL" clId="{9162F880-95C6-4917-B456-ABA4204A6A36}" dt="2025-07-29T19:33:54.042" v="148" actId="1076"/>
      <pc:docMkLst>
        <pc:docMk/>
      </pc:docMkLst>
      <pc:sldChg chg="modSp mod">
        <pc:chgData name="Juan Carlos Castillo Molina" userId="3321f39d-c43d-4dc1-aab8-e37c264880eb" providerId="ADAL" clId="{9162F880-95C6-4917-B456-ABA4204A6A36}" dt="2025-07-29T17:48:27.628" v="3" actId="20577"/>
        <pc:sldMkLst>
          <pc:docMk/>
          <pc:sldMk cId="2794951255" sldId="1750"/>
        </pc:sldMkLst>
      </pc:sldChg>
      <pc:sldChg chg="addSp delSp modSp mod">
        <pc:chgData name="Juan Carlos Castillo Molina" userId="3321f39d-c43d-4dc1-aab8-e37c264880eb" providerId="ADAL" clId="{9162F880-95C6-4917-B456-ABA4204A6A36}" dt="2025-07-29T19:33:54.042" v="148" actId="1076"/>
        <pc:sldMkLst>
          <pc:docMk/>
          <pc:sldMk cId="2013504756" sldId="2391"/>
        </pc:sldMkLst>
      </pc:sldChg>
      <pc:sldChg chg="addSp delSp modSp mod">
        <pc:chgData name="Juan Carlos Castillo Molina" userId="3321f39d-c43d-4dc1-aab8-e37c264880eb" providerId="ADAL" clId="{9162F880-95C6-4917-B456-ABA4204A6A36}" dt="2025-07-29T19:04:41.933" v="135" actId="1076"/>
        <pc:sldMkLst>
          <pc:docMk/>
          <pc:sldMk cId="2143556177" sldId="2392"/>
        </pc:sldMkLst>
      </pc:sldChg>
      <pc:sldChg chg="addSp delSp modSp mod">
        <pc:chgData name="Juan Carlos Castillo Molina" userId="3321f39d-c43d-4dc1-aab8-e37c264880eb" providerId="ADAL" clId="{9162F880-95C6-4917-B456-ABA4204A6A36}" dt="2025-07-29T18:23:23.325" v="50" actId="1076"/>
        <pc:sldMkLst>
          <pc:docMk/>
          <pc:sldMk cId="3557588461" sldId="2393"/>
        </pc:sldMkLst>
      </pc:sldChg>
      <pc:sldChg chg="addSp delSp modSp mod">
        <pc:chgData name="Juan Carlos Castillo Molina" userId="3321f39d-c43d-4dc1-aab8-e37c264880eb" providerId="ADAL" clId="{9162F880-95C6-4917-B456-ABA4204A6A36}" dt="2025-07-29T18:35:01.361" v="74" actId="20577"/>
        <pc:sldMkLst>
          <pc:docMk/>
          <pc:sldMk cId="1333236092" sldId="2394"/>
        </pc:sldMkLst>
      </pc:sldChg>
      <pc:sldChg chg="addSp delSp modSp mod">
        <pc:chgData name="Juan Carlos Castillo Molina" userId="3321f39d-c43d-4dc1-aab8-e37c264880eb" providerId="ADAL" clId="{9162F880-95C6-4917-B456-ABA4204A6A36}" dt="2025-07-29T18:36:22.497" v="88" actId="20577"/>
        <pc:sldMkLst>
          <pc:docMk/>
          <pc:sldMk cId="371597856" sldId="2395"/>
        </pc:sldMkLst>
      </pc:sldChg>
      <pc:sldChg chg="addSp delSp modSp mod">
        <pc:chgData name="Juan Carlos Castillo Molina" userId="3321f39d-c43d-4dc1-aab8-e37c264880eb" providerId="ADAL" clId="{9162F880-95C6-4917-B456-ABA4204A6A36}" dt="2025-07-29T18:28:30.574" v="60" actId="20577"/>
        <pc:sldMkLst>
          <pc:docMk/>
          <pc:sldMk cId="208528483" sldId="2399"/>
        </pc:sldMkLst>
      </pc:sldChg>
      <pc:sldChg chg="addSp delSp modSp mod">
        <pc:chgData name="Juan Carlos Castillo Molina" userId="3321f39d-c43d-4dc1-aab8-e37c264880eb" providerId="ADAL" clId="{9162F880-95C6-4917-B456-ABA4204A6A36}" dt="2025-07-29T18:14:49.156" v="38" actId="20577"/>
        <pc:sldMkLst>
          <pc:docMk/>
          <pc:sldMk cId="3792064127" sldId="2400"/>
        </pc:sldMkLst>
      </pc:sldChg>
    </pc:docChg>
  </pc:docChgLst>
  <pc:docChgLst>
    <pc:chgData name="Alcides Quirós Madrigal" userId="563ef6b0-44ac-4dc2-bb80-7730568c1899" providerId="ADAL" clId="{CBBBC2B4-70DC-485B-9738-266815A0EC09}"/>
    <pc:docChg chg="undo custSel addSld delSld modSld sldOrd delMainMaster">
      <pc:chgData name="Alcides Quirós Madrigal" userId="563ef6b0-44ac-4dc2-bb80-7730568c1899" providerId="ADAL" clId="{CBBBC2B4-70DC-485B-9738-266815A0EC09}" dt="2025-07-08T18:47:56.464" v="126" actId="403"/>
      <pc:docMkLst>
        <pc:docMk/>
      </pc:docMkLst>
      <pc:sldChg chg="addSp delSp modSp mod">
        <pc:chgData name="Alcides Quirós Madrigal" userId="563ef6b0-44ac-4dc2-bb80-7730568c1899" providerId="ADAL" clId="{CBBBC2B4-70DC-485B-9738-266815A0EC09}" dt="2025-07-08T18:37:06.471" v="39" actId="14100"/>
        <pc:sldMkLst>
          <pc:docMk/>
          <pc:sldMk cId="2794951255" sldId="1750"/>
        </pc:sldMkLst>
      </pc:sldChg>
      <pc:sldChg chg="del">
        <pc:chgData name="Alcides Quirós Madrigal" userId="563ef6b0-44ac-4dc2-bb80-7730568c1899" providerId="ADAL" clId="{CBBBC2B4-70DC-485B-9738-266815A0EC09}" dt="2025-07-08T18:39:58.010" v="74" actId="47"/>
        <pc:sldMkLst>
          <pc:docMk/>
          <pc:sldMk cId="297164748" sldId="1758"/>
        </pc:sldMkLst>
      </pc:sldChg>
      <pc:sldChg chg="del">
        <pc:chgData name="Alcides Quirós Madrigal" userId="563ef6b0-44ac-4dc2-bb80-7730568c1899" providerId="ADAL" clId="{CBBBC2B4-70DC-485B-9738-266815A0EC09}" dt="2025-07-08T18:40:17.476" v="77" actId="47"/>
        <pc:sldMkLst>
          <pc:docMk/>
          <pc:sldMk cId="3914107699" sldId="1761"/>
        </pc:sldMkLst>
      </pc:sldChg>
      <pc:sldChg chg="del">
        <pc:chgData name="Alcides Quirós Madrigal" userId="563ef6b0-44ac-4dc2-bb80-7730568c1899" providerId="ADAL" clId="{CBBBC2B4-70DC-485B-9738-266815A0EC09}" dt="2025-07-08T18:38:25.466" v="63" actId="47"/>
        <pc:sldMkLst>
          <pc:docMk/>
          <pc:sldMk cId="318005346" sldId="2311"/>
        </pc:sldMkLst>
      </pc:sldChg>
      <pc:sldChg chg="add del">
        <pc:chgData name="Alcides Quirós Madrigal" userId="563ef6b0-44ac-4dc2-bb80-7730568c1899" providerId="ADAL" clId="{CBBBC2B4-70DC-485B-9738-266815A0EC09}" dt="2025-07-08T18:45:08.600" v="90" actId="47"/>
        <pc:sldMkLst>
          <pc:docMk/>
          <pc:sldMk cId="104138512" sldId="2312"/>
        </pc:sldMkLst>
      </pc:sldChg>
      <pc:sldChg chg="del">
        <pc:chgData name="Alcides Quirós Madrigal" userId="563ef6b0-44ac-4dc2-bb80-7730568c1899" providerId="ADAL" clId="{CBBBC2B4-70DC-485B-9738-266815A0EC09}" dt="2025-07-08T18:39:18.842" v="68" actId="47"/>
        <pc:sldMkLst>
          <pc:docMk/>
          <pc:sldMk cId="2372173353" sldId="2313"/>
        </pc:sldMkLst>
      </pc:sldChg>
      <pc:sldChg chg="del">
        <pc:chgData name="Alcides Quirós Madrigal" userId="563ef6b0-44ac-4dc2-bb80-7730568c1899" providerId="ADAL" clId="{CBBBC2B4-70DC-485B-9738-266815A0EC09}" dt="2025-07-08T18:39:41.050" v="72" actId="47"/>
        <pc:sldMkLst>
          <pc:docMk/>
          <pc:sldMk cId="713914744" sldId="2314"/>
        </pc:sldMkLst>
      </pc:sldChg>
      <pc:sldChg chg="del ord">
        <pc:chgData name="Alcides Quirós Madrigal" userId="563ef6b0-44ac-4dc2-bb80-7730568c1899" providerId="ADAL" clId="{CBBBC2B4-70DC-485B-9738-266815A0EC09}" dt="2025-07-08T18:41:15.160" v="82" actId="47"/>
        <pc:sldMkLst>
          <pc:docMk/>
          <pc:sldMk cId="2597476666" sldId="2315"/>
        </pc:sldMkLst>
      </pc:sldChg>
      <pc:sldChg chg="modSp del mod">
        <pc:chgData name="Alcides Quirós Madrigal" userId="563ef6b0-44ac-4dc2-bb80-7730568c1899" providerId="ADAL" clId="{CBBBC2B4-70DC-485B-9738-266815A0EC09}" dt="2025-07-08T18:41:35.476" v="84" actId="47"/>
        <pc:sldMkLst>
          <pc:docMk/>
          <pc:sldMk cId="2096365683" sldId="2316"/>
        </pc:sldMkLst>
      </pc:sldChg>
      <pc:sldChg chg="addSp delSp modSp add mod">
        <pc:chgData name="Alcides Quirós Madrigal" userId="563ef6b0-44ac-4dc2-bb80-7730568c1899" providerId="ADAL" clId="{CBBBC2B4-70DC-485B-9738-266815A0EC09}" dt="2025-07-08T18:38:17.689" v="62" actId="478"/>
        <pc:sldMkLst>
          <pc:docMk/>
          <pc:sldMk cId="2013504756" sldId="2391"/>
        </pc:sldMkLst>
      </pc:sldChg>
      <pc:sldChg chg="addSp modSp add ord">
        <pc:chgData name="Alcides Quirós Madrigal" userId="563ef6b0-44ac-4dc2-bb80-7730568c1899" providerId="ADAL" clId="{CBBBC2B4-70DC-485B-9738-266815A0EC09}" dt="2025-07-08T18:45:00.983" v="89"/>
        <pc:sldMkLst>
          <pc:docMk/>
          <pc:sldMk cId="2143556177" sldId="2392"/>
        </pc:sldMkLst>
      </pc:sldChg>
      <pc:sldChg chg="addSp modSp add">
        <pc:chgData name="Alcides Quirós Madrigal" userId="563ef6b0-44ac-4dc2-bb80-7730568c1899" providerId="ADAL" clId="{CBBBC2B4-70DC-485B-9738-266815A0EC09}" dt="2025-07-08T18:39:15.430" v="67"/>
        <pc:sldMkLst>
          <pc:docMk/>
          <pc:sldMk cId="3557588461" sldId="2393"/>
        </pc:sldMkLst>
      </pc:sldChg>
      <pc:sldChg chg="addSp modSp add">
        <pc:chgData name="Alcides Quirós Madrigal" userId="563ef6b0-44ac-4dc2-bb80-7730568c1899" providerId="ADAL" clId="{CBBBC2B4-70DC-485B-9738-266815A0EC09}" dt="2025-07-08T18:39:32.153" v="70"/>
        <pc:sldMkLst>
          <pc:docMk/>
          <pc:sldMk cId="1333236092" sldId="2394"/>
        </pc:sldMkLst>
      </pc:sldChg>
      <pc:sldChg chg="addSp modSp add">
        <pc:chgData name="Alcides Quirós Madrigal" userId="563ef6b0-44ac-4dc2-bb80-7730568c1899" providerId="ADAL" clId="{CBBBC2B4-70DC-485B-9738-266815A0EC09}" dt="2025-07-08T18:39:52.481" v="73"/>
        <pc:sldMkLst>
          <pc:docMk/>
          <pc:sldMk cId="371597856" sldId="2395"/>
        </pc:sldMkLst>
      </pc:sldChg>
      <pc:sldChg chg="addSp modSp add">
        <pc:chgData name="Alcides Quirós Madrigal" userId="563ef6b0-44ac-4dc2-bb80-7730568c1899" providerId="ADAL" clId="{CBBBC2B4-70DC-485B-9738-266815A0EC09}" dt="2025-07-08T18:40:14.079" v="76"/>
        <pc:sldMkLst>
          <pc:docMk/>
          <pc:sldMk cId="1126287371" sldId="2396"/>
        </pc:sldMkLst>
      </pc:sldChg>
      <pc:sldChg chg="addSp modSp add mod">
        <pc:chgData name="Alcides Quirós Madrigal" userId="563ef6b0-44ac-4dc2-bb80-7730568c1899" providerId="ADAL" clId="{CBBBC2B4-70DC-485B-9738-266815A0EC09}" dt="2025-07-08T18:47:56.464" v="126" actId="403"/>
        <pc:sldMkLst>
          <pc:docMk/>
          <pc:sldMk cId="3423842240" sldId="2397"/>
        </pc:sldMkLst>
      </pc:sldChg>
      <pc:sldChg chg="addSp modSp add">
        <pc:chgData name="Alcides Quirós Madrigal" userId="563ef6b0-44ac-4dc2-bb80-7730568c1899" providerId="ADAL" clId="{CBBBC2B4-70DC-485B-9738-266815A0EC09}" dt="2025-07-08T18:42:11.490" v="86" actId="207"/>
        <pc:sldMkLst>
          <pc:docMk/>
          <pc:sldMk cId="1937110306" sldId="2398"/>
        </pc:sldMkLst>
      </pc:sldChg>
      <pc:sldMasterChg chg="del delSldLayout">
        <pc:chgData name="Alcides Quirós Madrigal" userId="563ef6b0-44ac-4dc2-bb80-7730568c1899" providerId="ADAL" clId="{CBBBC2B4-70DC-485B-9738-266815A0EC09}" dt="2025-07-08T18:41:35.476" v="84" actId="47"/>
        <pc:sldMasterMkLst>
          <pc:docMk/>
          <pc:sldMasterMk cId="669592526" sldId="2147483660"/>
        </pc:sldMasterMkLst>
        <pc:sldLayoutChg chg="del">
          <pc:chgData name="Alcides Quirós Madrigal" userId="563ef6b0-44ac-4dc2-bb80-7730568c1899" providerId="ADAL" clId="{CBBBC2B4-70DC-485B-9738-266815A0EC09}" dt="2025-07-08T18:41:35.476" v="84" actId="47"/>
          <pc:sldLayoutMkLst>
            <pc:docMk/>
            <pc:sldMasterMk cId="669592526" sldId="2147483660"/>
            <pc:sldLayoutMk cId="2092510998" sldId="2147483661"/>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030318759" sldId="2147483662"/>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3218534691" sldId="2147483663"/>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66045646" sldId="2147483664"/>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502911646" sldId="2147483665"/>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77405494" sldId="2147483666"/>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299375973" sldId="2147483667"/>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602755074" sldId="2147483668"/>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1834364486" sldId="2147483669"/>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57174125" sldId="2147483670"/>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777386139" sldId="2147483671"/>
          </pc:sldLayoutMkLst>
        </pc:sldLayoutChg>
      </pc:sldMasterChg>
    </pc:docChg>
  </pc:docChgLst>
  <pc:docChgLst>
    <pc:chgData name="Juan Carlos Castillo Molina" userId="3321f39d-c43d-4dc1-aab8-e37c264880eb" providerId="ADAL" clId="{A6EDF920-C43E-4218-A567-9809D904BDF4}"/>
    <pc:docChg chg="undo redo custSel modSld sldOrd">
      <pc:chgData name="Juan Carlos Castillo Molina" userId="3321f39d-c43d-4dc1-aab8-e37c264880eb" providerId="ADAL" clId="{A6EDF920-C43E-4218-A567-9809D904BDF4}" dt="2025-08-19T19:02:10.133" v="149" actId="20577"/>
      <pc:docMkLst>
        <pc:docMk/>
      </pc:docMkLst>
      <pc:sldChg chg="modSp mod">
        <pc:chgData name="Juan Carlos Castillo Molina" userId="3321f39d-c43d-4dc1-aab8-e37c264880eb" providerId="ADAL" clId="{A6EDF920-C43E-4218-A567-9809D904BDF4}" dt="2025-08-19T16:09:35.551" v="1" actId="20577"/>
        <pc:sldMkLst>
          <pc:docMk/>
          <pc:sldMk cId="2794951255" sldId="1750"/>
        </pc:sldMkLst>
      </pc:sldChg>
      <pc:sldChg chg="addSp delSp modSp mod">
        <pc:chgData name="Juan Carlos Castillo Molina" userId="3321f39d-c43d-4dc1-aab8-e37c264880eb" providerId="ADAL" clId="{A6EDF920-C43E-4218-A567-9809D904BDF4}" dt="2025-08-19T19:01:44.828" v="114" actId="20577"/>
        <pc:sldMkLst>
          <pc:docMk/>
          <pc:sldMk cId="2013504756" sldId="2391"/>
        </pc:sldMkLst>
      </pc:sldChg>
      <pc:sldChg chg="addSp delSp modSp mod">
        <pc:chgData name="Juan Carlos Castillo Molina" userId="3321f39d-c43d-4dc1-aab8-e37c264880eb" providerId="ADAL" clId="{A6EDF920-C43E-4218-A567-9809D904BDF4}" dt="2025-08-19T19:02:10.133" v="149" actId="20577"/>
        <pc:sldMkLst>
          <pc:docMk/>
          <pc:sldMk cId="2143556177" sldId="2392"/>
        </pc:sldMkLst>
      </pc:sldChg>
      <pc:sldChg chg="addSp delSp modSp mod ord">
        <pc:chgData name="Juan Carlos Castillo Molina" userId="3321f39d-c43d-4dc1-aab8-e37c264880eb" providerId="ADAL" clId="{A6EDF920-C43E-4218-A567-9809D904BDF4}" dt="2025-08-19T16:28:27.204" v="58" actId="20578"/>
        <pc:sldMkLst>
          <pc:docMk/>
          <pc:sldMk cId="3557588461" sldId="2393"/>
        </pc:sldMkLst>
      </pc:sldChg>
      <pc:sldChg chg="addSp delSp modSp mod">
        <pc:chgData name="Juan Carlos Castillo Molina" userId="3321f39d-c43d-4dc1-aab8-e37c264880eb" providerId="ADAL" clId="{A6EDF920-C43E-4218-A567-9809D904BDF4}" dt="2025-08-19T16:48:53.831" v="102" actId="20577"/>
        <pc:sldMkLst>
          <pc:docMk/>
          <pc:sldMk cId="1333236092" sldId="2394"/>
        </pc:sldMkLst>
      </pc:sldChg>
      <pc:sldChg chg="addSp delSp modSp mod">
        <pc:chgData name="Juan Carlos Castillo Molina" userId="3321f39d-c43d-4dc1-aab8-e37c264880eb" providerId="ADAL" clId="{A6EDF920-C43E-4218-A567-9809D904BDF4}" dt="2025-08-19T16:51:17.340" v="110" actId="20577"/>
        <pc:sldMkLst>
          <pc:docMk/>
          <pc:sldMk cId="371597856" sldId="2395"/>
        </pc:sldMkLst>
      </pc:sldChg>
      <pc:sldChg chg="addSp delSp modSp mod">
        <pc:chgData name="Juan Carlos Castillo Molina" userId="3321f39d-c43d-4dc1-aab8-e37c264880eb" providerId="ADAL" clId="{A6EDF920-C43E-4218-A567-9809D904BDF4}" dt="2025-08-19T16:35:36.765" v="77" actId="20577"/>
        <pc:sldMkLst>
          <pc:docMk/>
          <pc:sldMk cId="208528483" sldId="2399"/>
        </pc:sldMkLst>
      </pc:sldChg>
      <pc:sldChg chg="addSp delSp modSp mod">
        <pc:chgData name="Juan Carlos Castillo Molina" userId="3321f39d-c43d-4dc1-aab8-e37c264880eb" providerId="ADAL" clId="{A6EDF920-C43E-4218-A567-9809D904BDF4}" dt="2025-08-19T16:42:33.073" v="89" actId="20577"/>
        <pc:sldMkLst>
          <pc:docMk/>
          <pc:sldMk cId="3792064127" sldId="2400"/>
        </pc:sldMkLst>
      </pc:sldChg>
    </pc:docChg>
  </pc:docChgLst>
  <pc:docChgLst>
    <pc:chgData name="Juan Carlos Castillo Molina" userId="3321f39d-c43d-4dc1-aab8-e37c264880eb" providerId="ADAL" clId="{EDD01DA2-BF41-4966-8C1F-25C8FAE25699}"/>
    <pc:docChg chg="undo redo custSel modSld">
      <pc:chgData name="Juan Carlos Castillo Molina" userId="3321f39d-c43d-4dc1-aab8-e37c264880eb" providerId="ADAL" clId="{EDD01DA2-BF41-4966-8C1F-25C8FAE25699}" dt="2025-08-05T18:38:02.208" v="253" actId="20577"/>
      <pc:docMkLst>
        <pc:docMk/>
      </pc:docMkLst>
      <pc:sldChg chg="modSp mod">
        <pc:chgData name="Juan Carlos Castillo Molina" userId="3321f39d-c43d-4dc1-aab8-e37c264880eb" providerId="ADAL" clId="{EDD01DA2-BF41-4966-8C1F-25C8FAE25699}" dt="2025-08-05T17:22:16.913" v="16" actId="14100"/>
        <pc:sldMkLst>
          <pc:docMk/>
          <pc:sldMk cId="2794951255" sldId="1750"/>
        </pc:sldMkLst>
      </pc:sldChg>
      <pc:sldChg chg="addSp delSp modSp mod">
        <pc:chgData name="Juan Carlos Castillo Molina" userId="3321f39d-c43d-4dc1-aab8-e37c264880eb" providerId="ADAL" clId="{EDD01DA2-BF41-4966-8C1F-25C8FAE25699}" dt="2025-08-05T17:43:27.406" v="39" actId="14100"/>
        <pc:sldMkLst>
          <pc:docMk/>
          <pc:sldMk cId="2013504756" sldId="2391"/>
        </pc:sldMkLst>
      </pc:sldChg>
      <pc:sldChg chg="addSp delSp modSp mod">
        <pc:chgData name="Juan Carlos Castillo Molina" userId="3321f39d-c43d-4dc1-aab8-e37c264880eb" providerId="ADAL" clId="{EDD01DA2-BF41-4966-8C1F-25C8FAE25699}" dt="2025-08-05T17:56:12.534" v="74" actId="20577"/>
        <pc:sldMkLst>
          <pc:docMk/>
          <pc:sldMk cId="2143556177" sldId="2392"/>
        </pc:sldMkLst>
      </pc:sldChg>
      <pc:sldChg chg="addSp delSp modSp mod">
        <pc:chgData name="Juan Carlos Castillo Molina" userId="3321f39d-c43d-4dc1-aab8-e37c264880eb" providerId="ADAL" clId="{EDD01DA2-BF41-4966-8C1F-25C8FAE25699}" dt="2025-08-05T18:02:35.326" v="160" actId="20577"/>
        <pc:sldMkLst>
          <pc:docMk/>
          <pc:sldMk cId="3557588461" sldId="2393"/>
        </pc:sldMkLst>
      </pc:sldChg>
      <pc:sldChg chg="addSp delSp modSp mod">
        <pc:chgData name="Juan Carlos Castillo Molina" userId="3321f39d-c43d-4dc1-aab8-e37c264880eb" providerId="ADAL" clId="{EDD01DA2-BF41-4966-8C1F-25C8FAE25699}" dt="2025-08-05T18:34:53.319" v="230" actId="20577"/>
        <pc:sldMkLst>
          <pc:docMk/>
          <pc:sldMk cId="1333236092" sldId="2394"/>
        </pc:sldMkLst>
      </pc:sldChg>
      <pc:sldChg chg="addSp delSp modSp mod">
        <pc:chgData name="Juan Carlos Castillo Molina" userId="3321f39d-c43d-4dc1-aab8-e37c264880eb" providerId="ADAL" clId="{EDD01DA2-BF41-4966-8C1F-25C8FAE25699}" dt="2025-08-05T18:38:02.208" v="253" actId="20577"/>
        <pc:sldMkLst>
          <pc:docMk/>
          <pc:sldMk cId="371597856" sldId="2395"/>
        </pc:sldMkLst>
      </pc:sldChg>
      <pc:sldChg chg="addSp delSp modSp mod">
        <pc:chgData name="Juan Carlos Castillo Molina" userId="3321f39d-c43d-4dc1-aab8-e37c264880eb" providerId="ADAL" clId="{EDD01DA2-BF41-4966-8C1F-25C8FAE25699}" dt="2025-08-05T18:30:17.073" v="183" actId="20577"/>
        <pc:sldMkLst>
          <pc:docMk/>
          <pc:sldMk cId="208528483" sldId="2399"/>
        </pc:sldMkLst>
      </pc:sldChg>
      <pc:sldChg chg="addSp delSp modSp mod">
        <pc:chgData name="Juan Carlos Castillo Molina" userId="3321f39d-c43d-4dc1-aab8-e37c264880eb" providerId="ADAL" clId="{EDD01DA2-BF41-4966-8C1F-25C8FAE25699}" dt="2025-08-05T18:32:01.092" v="202" actId="20577"/>
        <pc:sldMkLst>
          <pc:docMk/>
          <pc:sldMk cId="3792064127" sldId="2400"/>
        </pc:sldMkLst>
      </pc:sldChg>
    </pc:docChg>
  </pc:docChgLst>
  <pc:docChgLst>
    <pc:chgData name="Juan Carlos Castillo Molina" userId="3321f39d-c43d-4dc1-aab8-e37c264880eb" providerId="ADAL" clId="{CD6CC8B7-9BFB-4F53-9D3D-85BBB025AD4E}"/>
    <pc:docChg chg="undo custSel addSld delSld modSld">
      <pc:chgData name="Juan Carlos Castillo Molina" userId="3321f39d-c43d-4dc1-aab8-e37c264880eb" providerId="ADAL" clId="{CD6CC8B7-9BFB-4F53-9D3D-85BBB025AD4E}" dt="2025-07-22T17:18:49.653" v="201" actId="14100"/>
      <pc:docMkLst>
        <pc:docMk/>
      </pc:docMkLst>
      <pc:sldChg chg="delSp modSp mod">
        <pc:chgData name="Juan Carlos Castillo Molina" userId="3321f39d-c43d-4dc1-aab8-e37c264880eb" providerId="ADAL" clId="{CD6CC8B7-9BFB-4F53-9D3D-85BBB025AD4E}" dt="2025-07-22T14:26:33.415" v="5" actId="14100"/>
        <pc:sldMkLst>
          <pc:docMk/>
          <pc:sldMk cId="2794951255" sldId="1750"/>
        </pc:sldMkLst>
      </pc:sldChg>
      <pc:sldChg chg="addSp delSp modSp mod">
        <pc:chgData name="Juan Carlos Castillo Molina" userId="3321f39d-c43d-4dc1-aab8-e37c264880eb" providerId="ADAL" clId="{CD6CC8B7-9BFB-4F53-9D3D-85BBB025AD4E}" dt="2025-07-22T17:07:49.969" v="178" actId="14100"/>
        <pc:sldMkLst>
          <pc:docMk/>
          <pc:sldMk cId="2013504756" sldId="2391"/>
        </pc:sldMkLst>
      </pc:sldChg>
      <pc:sldChg chg="addSp delSp modSp mod">
        <pc:chgData name="Juan Carlos Castillo Molina" userId="3321f39d-c43d-4dc1-aab8-e37c264880eb" providerId="ADAL" clId="{CD6CC8B7-9BFB-4F53-9D3D-85BBB025AD4E}" dt="2025-07-22T14:56:11.017" v="88" actId="20577"/>
        <pc:sldMkLst>
          <pc:docMk/>
          <pc:sldMk cId="2143556177" sldId="2392"/>
        </pc:sldMkLst>
      </pc:sldChg>
      <pc:sldChg chg="addSp delSp modSp mod">
        <pc:chgData name="Juan Carlos Castillo Molina" userId="3321f39d-c43d-4dc1-aab8-e37c264880eb" providerId="ADAL" clId="{CD6CC8B7-9BFB-4F53-9D3D-85BBB025AD4E}" dt="2025-07-22T15:46:15.785" v="159"/>
        <pc:sldMkLst>
          <pc:docMk/>
          <pc:sldMk cId="3557588461" sldId="2393"/>
        </pc:sldMkLst>
      </pc:sldChg>
      <pc:sldChg chg="addSp delSp modSp mod">
        <pc:chgData name="Juan Carlos Castillo Molina" userId="3321f39d-c43d-4dc1-aab8-e37c264880eb" providerId="ADAL" clId="{CD6CC8B7-9BFB-4F53-9D3D-85BBB025AD4E}" dt="2025-07-22T14:59:26.127" v="104"/>
        <pc:sldMkLst>
          <pc:docMk/>
          <pc:sldMk cId="1333236092" sldId="2394"/>
        </pc:sldMkLst>
      </pc:sldChg>
      <pc:sldChg chg="addSp delSp modSp mod">
        <pc:chgData name="Juan Carlos Castillo Molina" userId="3321f39d-c43d-4dc1-aab8-e37c264880eb" providerId="ADAL" clId="{CD6CC8B7-9BFB-4F53-9D3D-85BBB025AD4E}" dt="2025-07-22T17:18:49.653" v="201" actId="14100"/>
        <pc:sldMkLst>
          <pc:docMk/>
          <pc:sldMk cId="371597856" sldId="2395"/>
        </pc:sldMkLst>
      </pc:sldChg>
      <pc:sldChg chg="del">
        <pc:chgData name="Juan Carlos Castillo Molina" userId="3321f39d-c43d-4dc1-aab8-e37c264880eb" providerId="ADAL" clId="{CD6CC8B7-9BFB-4F53-9D3D-85BBB025AD4E}" dt="2025-07-22T14:56:26.558" v="89" actId="47"/>
        <pc:sldMkLst>
          <pc:docMk/>
          <pc:sldMk cId="1126287371" sldId="2396"/>
        </pc:sldMkLst>
      </pc:sldChg>
      <pc:sldChg chg="del">
        <pc:chgData name="Juan Carlos Castillo Molina" userId="3321f39d-c43d-4dc1-aab8-e37c264880eb" providerId="ADAL" clId="{CD6CC8B7-9BFB-4F53-9D3D-85BBB025AD4E}" dt="2025-07-22T14:56:26.558" v="89" actId="47"/>
        <pc:sldMkLst>
          <pc:docMk/>
          <pc:sldMk cId="3423842240" sldId="2397"/>
        </pc:sldMkLst>
      </pc:sldChg>
      <pc:sldChg chg="del">
        <pc:chgData name="Juan Carlos Castillo Molina" userId="3321f39d-c43d-4dc1-aab8-e37c264880eb" providerId="ADAL" clId="{CD6CC8B7-9BFB-4F53-9D3D-85BBB025AD4E}" dt="2025-07-22T14:56:26.558" v="89" actId="47"/>
        <pc:sldMkLst>
          <pc:docMk/>
          <pc:sldMk cId="1937110306" sldId="2398"/>
        </pc:sldMkLst>
      </pc:sldChg>
      <pc:sldChg chg="addSp delSp modSp add mod">
        <pc:chgData name="Juan Carlos Castillo Molina" userId="3321f39d-c43d-4dc1-aab8-e37c264880eb" providerId="ADAL" clId="{CD6CC8B7-9BFB-4F53-9D3D-85BBB025AD4E}" dt="2025-07-22T14:45:40.105" v="54" actId="20577"/>
        <pc:sldMkLst>
          <pc:docMk/>
          <pc:sldMk cId="208528483" sldId="2399"/>
        </pc:sldMkLst>
      </pc:sldChg>
      <pc:sldChg chg="addSp delSp modSp add mod">
        <pc:chgData name="Juan Carlos Castillo Molina" userId="3321f39d-c43d-4dc1-aab8-e37c264880eb" providerId="ADAL" clId="{CD6CC8B7-9BFB-4F53-9D3D-85BBB025AD4E}" dt="2025-07-22T15:02:59.894" v="156" actId="20577"/>
        <pc:sldMkLst>
          <pc:docMk/>
          <pc:sldMk cId="3792064127" sldId="24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90B0-4C2F-B76A-8129E3047079}"/>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90B0-4C2F-B76A-8129E3047079}"/>
              </c:ext>
            </c:extLst>
          </c:dPt>
          <c:dPt>
            <c:idx val="2"/>
            <c:invertIfNegative val="0"/>
            <c:bubble3D val="0"/>
            <c:spPr>
              <a:solidFill>
                <a:srgbClr val="92D050"/>
              </a:solidFill>
              <a:ln>
                <a:noFill/>
              </a:ln>
              <a:effectLst/>
            </c:spPr>
            <c:extLst>
              <c:ext xmlns:c16="http://schemas.microsoft.com/office/drawing/2014/chart" uri="{C3380CC4-5D6E-409C-BE32-E72D297353CC}">
                <c16:uniqueId val="{00000004-90B0-4C2F-B76A-8129E3047079}"/>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B0-4C2F-B76A-8129E3047079}"/>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B0-4C2F-B76A-8129E3047079}"/>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B0-4C2F-B76A-8129E30470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240.26</c:v>
                </c:pt>
                <c:pt idx="1">
                  <c:v>256.11</c:v>
                </c:pt>
                <c:pt idx="2">
                  <c:v>326.49</c:v>
                </c:pt>
              </c:numCache>
            </c:numRef>
          </c:val>
          <c:extLst>
            <c:ext xmlns:c16="http://schemas.microsoft.com/office/drawing/2014/chart" uri="{C3380CC4-5D6E-409C-BE32-E72D297353CC}">
              <c16:uniqueId val="{00000005-90B0-4C2F-B76A-8129E3047079}"/>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2407.3000000000002</c:v>
                </c:pt>
                <c:pt idx="1">
                  <c:v>2287.09</c:v>
                </c:pt>
                <c:pt idx="2">
                  <c:v>3158.59</c:v>
                </c:pt>
              </c:numCache>
            </c:numRef>
          </c:val>
          <c:smooth val="0"/>
          <c:extLst>
            <c:ext xmlns:c16="http://schemas.microsoft.com/office/drawing/2014/chart" uri="{C3380CC4-5D6E-409C-BE32-E72D297353CC}">
              <c16:uniqueId val="{00000006-90B0-4C2F-B76A-8129E3047079}"/>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14/10/2025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14/10/2025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14/10/2025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3298024" y="3641472"/>
            <a:ext cx="6147901"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13 DE OCTUBRE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13 de Octubre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a:extLst>
              <a:ext uri="{FF2B5EF4-FFF2-40B4-BE49-F238E27FC236}">
                <a16:creationId xmlns:a16="http://schemas.microsoft.com/office/drawing/2014/main" id="{D7DDE8FE-B499-C0BA-C5E0-FF57D4B0C9CC}"/>
              </a:ext>
            </a:extLst>
          </p:cNvPr>
          <p:cNvPicPr>
            <a:picLocks noChangeAspect="1"/>
          </p:cNvPicPr>
          <p:nvPr/>
        </p:nvPicPr>
        <p:blipFill>
          <a:blip r:embed="rId6"/>
          <a:stretch>
            <a:fillRect/>
          </a:stretch>
        </p:blipFill>
        <p:spPr>
          <a:xfrm>
            <a:off x="1097557" y="1510785"/>
            <a:ext cx="10223497" cy="3853560"/>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16 al 30 de Setiembre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13 de Octubre 2025</a:t>
            </a:r>
          </a:p>
          <a:p>
            <a:endParaRPr lang="es-ES" sz="2000"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02E534B6-B6CA-1BE2-FD2F-F30D38A3CF33}"/>
              </a:ext>
            </a:extLst>
          </p:cNvPr>
          <p:cNvGraphicFramePr>
            <a:graphicFrameLocks noGrp="1"/>
          </p:cNvGraphicFramePr>
          <p:nvPr>
            <p:extLst>
              <p:ext uri="{D42A27DB-BD31-4B8C-83A1-F6EECF244321}">
                <p14:modId xmlns:p14="http://schemas.microsoft.com/office/powerpoint/2010/main" val="156351694"/>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2317766792"/>
                    </a:ext>
                  </a:extLst>
                </a:gridCol>
                <a:gridCol w="1214853">
                  <a:extLst>
                    <a:ext uri="{9D8B030D-6E8A-4147-A177-3AD203B41FA5}">
                      <a16:colId xmlns:a16="http://schemas.microsoft.com/office/drawing/2014/main" val="1081293552"/>
                    </a:ext>
                  </a:extLst>
                </a:gridCol>
                <a:gridCol w="970069">
                  <a:extLst>
                    <a:ext uri="{9D8B030D-6E8A-4147-A177-3AD203B41FA5}">
                      <a16:colId xmlns:a16="http://schemas.microsoft.com/office/drawing/2014/main" val="3811313343"/>
                    </a:ext>
                  </a:extLst>
                </a:gridCol>
                <a:gridCol w="1027487">
                  <a:extLst>
                    <a:ext uri="{9D8B030D-6E8A-4147-A177-3AD203B41FA5}">
                      <a16:colId xmlns:a16="http://schemas.microsoft.com/office/drawing/2014/main" val="3676662600"/>
                    </a:ext>
                  </a:extLst>
                </a:gridCol>
                <a:gridCol w="1027487">
                  <a:extLst>
                    <a:ext uri="{9D8B030D-6E8A-4147-A177-3AD203B41FA5}">
                      <a16:colId xmlns:a16="http://schemas.microsoft.com/office/drawing/2014/main" val="2023676113"/>
                    </a:ext>
                  </a:extLst>
                </a:gridCol>
                <a:gridCol w="1024465">
                  <a:extLst>
                    <a:ext uri="{9D8B030D-6E8A-4147-A177-3AD203B41FA5}">
                      <a16:colId xmlns:a16="http://schemas.microsoft.com/office/drawing/2014/main" val="965225797"/>
                    </a:ext>
                  </a:extLst>
                </a:gridCol>
                <a:gridCol w="961003">
                  <a:extLst>
                    <a:ext uri="{9D8B030D-6E8A-4147-A177-3AD203B41FA5}">
                      <a16:colId xmlns:a16="http://schemas.microsoft.com/office/drawing/2014/main" val="3018769601"/>
                    </a:ext>
                  </a:extLst>
                </a:gridCol>
                <a:gridCol w="1027487">
                  <a:extLst>
                    <a:ext uri="{9D8B030D-6E8A-4147-A177-3AD203B41FA5}">
                      <a16:colId xmlns:a16="http://schemas.microsoft.com/office/drawing/2014/main" val="1727788311"/>
                    </a:ext>
                  </a:extLst>
                </a:gridCol>
                <a:gridCol w="1024465">
                  <a:extLst>
                    <a:ext uri="{9D8B030D-6E8A-4147-A177-3AD203B41FA5}">
                      <a16:colId xmlns:a16="http://schemas.microsoft.com/office/drawing/2014/main" val="75299688"/>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907658705"/>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16/09/24 al 30/09/24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16/09/25 al 30/09/25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06048971"/>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3048911"/>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58435769"/>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4,677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2.89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2,298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187,625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13,087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6.98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6,472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05718399"/>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466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443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632,600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1,728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0.27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14506086"/>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235,965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5,750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2.44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5,577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97100830"/>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3,515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3.54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1,990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73,491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3,576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4.87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1,546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75209437"/>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258,677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60588440"/>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349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0.13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348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356,058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86100115"/>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37234850"/>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4352412"/>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9,134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0.50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5,205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1,763,164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24,199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1.37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14,756</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7746540"/>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1322839"/>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743733456"/>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primera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531284161"/>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228289903"/>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13 de Octubre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5" name="Tabla 4">
            <a:extLst>
              <a:ext uri="{FF2B5EF4-FFF2-40B4-BE49-F238E27FC236}">
                <a16:creationId xmlns:a16="http://schemas.microsoft.com/office/drawing/2014/main" id="{9F0DCEE0-9268-9930-0CFB-552DDCC490C2}"/>
              </a:ext>
            </a:extLst>
          </p:cNvPr>
          <p:cNvGraphicFramePr>
            <a:graphicFrameLocks noGrp="1"/>
          </p:cNvGraphicFramePr>
          <p:nvPr>
            <p:extLst>
              <p:ext uri="{D42A27DB-BD31-4B8C-83A1-F6EECF244321}">
                <p14:modId xmlns:p14="http://schemas.microsoft.com/office/powerpoint/2010/main" val="4254163140"/>
              </p:ext>
            </p:extLst>
          </p:nvPr>
        </p:nvGraphicFramePr>
        <p:xfrm>
          <a:off x="1120386" y="1217852"/>
          <a:ext cx="9823469" cy="3975250"/>
        </p:xfrm>
        <a:graphic>
          <a:graphicData uri="http://schemas.openxmlformats.org/drawingml/2006/table">
            <a:tbl>
              <a:tblPr/>
              <a:tblGrid>
                <a:gridCol w="3001940">
                  <a:extLst>
                    <a:ext uri="{9D8B030D-6E8A-4147-A177-3AD203B41FA5}">
                      <a16:colId xmlns:a16="http://schemas.microsoft.com/office/drawing/2014/main" val="575734119"/>
                    </a:ext>
                  </a:extLst>
                </a:gridCol>
                <a:gridCol w="1576895">
                  <a:extLst>
                    <a:ext uri="{9D8B030D-6E8A-4147-A177-3AD203B41FA5}">
                      <a16:colId xmlns:a16="http://schemas.microsoft.com/office/drawing/2014/main" val="1616436807"/>
                    </a:ext>
                  </a:extLst>
                </a:gridCol>
                <a:gridCol w="1243995">
                  <a:extLst>
                    <a:ext uri="{9D8B030D-6E8A-4147-A177-3AD203B41FA5}">
                      <a16:colId xmlns:a16="http://schemas.microsoft.com/office/drawing/2014/main" val="555872540"/>
                    </a:ext>
                  </a:extLst>
                </a:gridCol>
                <a:gridCol w="1427966">
                  <a:extLst>
                    <a:ext uri="{9D8B030D-6E8A-4147-A177-3AD203B41FA5}">
                      <a16:colId xmlns:a16="http://schemas.microsoft.com/office/drawing/2014/main" val="3604118328"/>
                    </a:ext>
                  </a:extLst>
                </a:gridCol>
                <a:gridCol w="1357881">
                  <a:extLst>
                    <a:ext uri="{9D8B030D-6E8A-4147-A177-3AD203B41FA5}">
                      <a16:colId xmlns:a16="http://schemas.microsoft.com/office/drawing/2014/main" val="1767021027"/>
                    </a:ext>
                  </a:extLst>
                </a:gridCol>
                <a:gridCol w="1214792">
                  <a:extLst>
                    <a:ext uri="{9D8B030D-6E8A-4147-A177-3AD203B41FA5}">
                      <a16:colId xmlns:a16="http://schemas.microsoft.com/office/drawing/2014/main" val="2514371645"/>
                    </a:ext>
                  </a:extLst>
                </a:gridCol>
              </a:tblGrid>
              <a:tr h="669290">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6111710"/>
                  </a:ext>
                </a:extLst>
              </a:tr>
              <a:tr h="234330">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2784050"/>
                  </a:ext>
                </a:extLst>
              </a:tr>
              <a:tr h="234330">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412,394</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$326.49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25.29</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85209801"/>
                  </a:ext>
                </a:extLst>
              </a:tr>
              <a:tr h="234330">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110,680</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6.79</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45022600"/>
                  </a:ext>
                </a:extLst>
              </a:tr>
              <a:tr h="234330">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24,477</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₡3,158.59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$273.63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1.50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7640288"/>
                  </a:ext>
                </a:extLst>
              </a:tr>
              <a:tr h="234330">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1,200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48857458"/>
                  </a:ext>
                </a:extLst>
              </a:tr>
              <a:tr h="234330">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548,751</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33.65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45878667"/>
                  </a:ext>
                </a:extLst>
              </a:tr>
              <a:tr h="234330">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1,081,944</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66.35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25422212"/>
                  </a:ext>
                </a:extLst>
              </a:tr>
              <a:tr h="247000">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413</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22218306"/>
                  </a:ext>
                </a:extLst>
              </a:tr>
              <a:tr h="247000">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522,661</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89398411"/>
                  </a:ext>
                </a:extLst>
              </a:tr>
              <a:tr h="234330">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1,630,695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386669"/>
                  </a:ext>
                </a:extLst>
              </a:tr>
              <a:tr h="234330">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4344968"/>
                  </a:ext>
                </a:extLst>
              </a:tr>
              <a:tr h="702990">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2023-2024 o informado por las Firmas beneficiadoras en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81676205"/>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13 de Octubre 2025</a:t>
            </a:r>
          </a:p>
          <a:p>
            <a:endParaRPr lang="es-ES" sz="2000" dirty="0">
              <a:latin typeface="Calibri" panose="020F0502020204030204" pitchFamily="34" charset="0"/>
              <a:cs typeface="Calibri" panose="020F0502020204030204" pitchFamily="34" charset="0"/>
            </a:endParaRPr>
          </a:p>
        </p:txBody>
      </p:sp>
      <p:graphicFrame>
        <p:nvGraphicFramePr>
          <p:cNvPr id="6" name="Tabla 5">
            <a:extLst>
              <a:ext uri="{FF2B5EF4-FFF2-40B4-BE49-F238E27FC236}">
                <a16:creationId xmlns:a16="http://schemas.microsoft.com/office/drawing/2014/main" id="{29073B15-C47D-FBF5-40F7-C649A47B1220}"/>
              </a:ext>
            </a:extLst>
          </p:cNvPr>
          <p:cNvGraphicFramePr>
            <a:graphicFrameLocks noGrp="1"/>
          </p:cNvGraphicFramePr>
          <p:nvPr>
            <p:extLst>
              <p:ext uri="{D42A27DB-BD31-4B8C-83A1-F6EECF244321}">
                <p14:modId xmlns:p14="http://schemas.microsoft.com/office/powerpoint/2010/main" val="4279672113"/>
              </p:ext>
            </p:extLst>
          </p:nvPr>
        </p:nvGraphicFramePr>
        <p:xfrm>
          <a:off x="1097558" y="1245537"/>
          <a:ext cx="10018118" cy="4009590"/>
        </p:xfrm>
        <a:graphic>
          <a:graphicData uri="http://schemas.openxmlformats.org/drawingml/2006/table">
            <a:tbl>
              <a:tblPr/>
              <a:tblGrid>
                <a:gridCol w="1256797">
                  <a:extLst>
                    <a:ext uri="{9D8B030D-6E8A-4147-A177-3AD203B41FA5}">
                      <a16:colId xmlns:a16="http://schemas.microsoft.com/office/drawing/2014/main" val="3070431635"/>
                    </a:ext>
                  </a:extLst>
                </a:gridCol>
                <a:gridCol w="1208458">
                  <a:extLst>
                    <a:ext uri="{9D8B030D-6E8A-4147-A177-3AD203B41FA5}">
                      <a16:colId xmlns:a16="http://schemas.microsoft.com/office/drawing/2014/main" val="1965541293"/>
                    </a:ext>
                  </a:extLst>
                </a:gridCol>
                <a:gridCol w="1268881">
                  <a:extLst>
                    <a:ext uri="{9D8B030D-6E8A-4147-A177-3AD203B41FA5}">
                      <a16:colId xmlns:a16="http://schemas.microsoft.com/office/drawing/2014/main" val="4166710949"/>
                    </a:ext>
                  </a:extLst>
                </a:gridCol>
                <a:gridCol w="1268881">
                  <a:extLst>
                    <a:ext uri="{9D8B030D-6E8A-4147-A177-3AD203B41FA5}">
                      <a16:colId xmlns:a16="http://schemas.microsoft.com/office/drawing/2014/main" val="1432322004"/>
                    </a:ext>
                  </a:extLst>
                </a:gridCol>
                <a:gridCol w="1268881">
                  <a:extLst>
                    <a:ext uri="{9D8B030D-6E8A-4147-A177-3AD203B41FA5}">
                      <a16:colId xmlns:a16="http://schemas.microsoft.com/office/drawing/2014/main" val="1344062684"/>
                    </a:ext>
                  </a:extLst>
                </a:gridCol>
                <a:gridCol w="1268881">
                  <a:extLst>
                    <a:ext uri="{9D8B030D-6E8A-4147-A177-3AD203B41FA5}">
                      <a16:colId xmlns:a16="http://schemas.microsoft.com/office/drawing/2014/main" val="3316086682"/>
                    </a:ext>
                  </a:extLst>
                </a:gridCol>
                <a:gridCol w="1268881">
                  <a:extLst>
                    <a:ext uri="{9D8B030D-6E8A-4147-A177-3AD203B41FA5}">
                      <a16:colId xmlns:a16="http://schemas.microsoft.com/office/drawing/2014/main" val="4100165579"/>
                    </a:ext>
                  </a:extLst>
                </a:gridCol>
                <a:gridCol w="1208458">
                  <a:extLst>
                    <a:ext uri="{9D8B030D-6E8A-4147-A177-3AD203B41FA5}">
                      <a16:colId xmlns:a16="http://schemas.microsoft.com/office/drawing/2014/main" val="2442248750"/>
                    </a:ext>
                  </a:extLst>
                </a:gridCol>
              </a:tblGrid>
              <a:tr h="343577">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3407940"/>
                  </a:ext>
                </a:extLst>
              </a:tr>
              <a:tr h="483814">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1139021"/>
                  </a:ext>
                </a:extLst>
              </a:tr>
              <a:tr h="193048">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15,485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44,837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305.17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3,273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60,922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2282235"/>
                  </a:ext>
                </a:extLst>
              </a:tr>
              <a:tr h="193048">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40,957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159,872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326.88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13,239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214,068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97500255"/>
                  </a:ext>
                </a:extLst>
              </a:tr>
              <a:tr h="193048">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46,306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332.94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5,521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3,109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51,827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65734207"/>
                  </a:ext>
                </a:extLst>
              </a:tr>
              <a:tr h="193048">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17,774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15,803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313.70</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3,050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33,661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80104295"/>
                  </a:ext>
                </a:extLst>
              </a:tr>
              <a:tr h="193048">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3,712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51,723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340.34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2,766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57,535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51833494"/>
                  </a:ext>
                </a:extLst>
              </a:tr>
              <a:tr h="378081">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32,752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92,240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326.80</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2,933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3,368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129,125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80341703"/>
                  </a:ext>
                </a:extLst>
              </a:tr>
              <a:tr h="193048">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1,614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357.05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1,614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6375632"/>
                  </a:ext>
                </a:extLst>
              </a:tr>
              <a:tr h="193048">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110,680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412,394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326.49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1,200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24,477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3,158.59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548,752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917462"/>
                  </a:ext>
                </a:extLst>
              </a:tr>
              <a:tr h="193048">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932706"/>
                  </a:ext>
                </a:extLst>
              </a:tr>
              <a:tr h="144664">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651654779"/>
                  </a:ext>
                </a:extLst>
              </a:tr>
              <a:tr h="150692">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86323190"/>
                  </a:ext>
                </a:extLst>
              </a:tr>
              <a:tr h="193048">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$ 326.49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25510294"/>
                  </a:ext>
                </a:extLst>
              </a:tr>
              <a:tr h="246357">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₡3,158.59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519712"/>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segundo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13 de Octubre 2025</a:t>
            </a:r>
          </a:p>
        </p:txBody>
      </p:sp>
      <p:graphicFrame>
        <p:nvGraphicFramePr>
          <p:cNvPr id="5" name="Tabla 4">
            <a:extLst>
              <a:ext uri="{FF2B5EF4-FFF2-40B4-BE49-F238E27FC236}">
                <a16:creationId xmlns:a16="http://schemas.microsoft.com/office/drawing/2014/main" id="{E3016289-AE98-BC9B-4B74-9101E1AFA778}"/>
              </a:ext>
            </a:extLst>
          </p:cNvPr>
          <p:cNvGraphicFramePr>
            <a:graphicFrameLocks noGrp="1"/>
          </p:cNvGraphicFramePr>
          <p:nvPr>
            <p:extLst>
              <p:ext uri="{D42A27DB-BD31-4B8C-83A1-F6EECF244321}">
                <p14:modId xmlns:p14="http://schemas.microsoft.com/office/powerpoint/2010/main" val="2029513028"/>
              </p:ext>
            </p:extLst>
          </p:nvPr>
        </p:nvGraphicFramePr>
        <p:xfrm>
          <a:off x="1120388" y="1098804"/>
          <a:ext cx="9861934" cy="2377055"/>
        </p:xfrm>
        <a:graphic>
          <a:graphicData uri="http://schemas.openxmlformats.org/drawingml/2006/table">
            <a:tbl>
              <a:tblPr/>
              <a:tblGrid>
                <a:gridCol w="1106976">
                  <a:extLst>
                    <a:ext uri="{9D8B030D-6E8A-4147-A177-3AD203B41FA5}">
                      <a16:colId xmlns:a16="http://schemas.microsoft.com/office/drawing/2014/main" val="259814155"/>
                    </a:ext>
                  </a:extLst>
                </a:gridCol>
                <a:gridCol w="886519">
                  <a:extLst>
                    <a:ext uri="{9D8B030D-6E8A-4147-A177-3AD203B41FA5}">
                      <a16:colId xmlns:a16="http://schemas.microsoft.com/office/drawing/2014/main" val="3645935196"/>
                    </a:ext>
                  </a:extLst>
                </a:gridCol>
                <a:gridCol w="935770">
                  <a:extLst>
                    <a:ext uri="{9D8B030D-6E8A-4147-A177-3AD203B41FA5}">
                      <a16:colId xmlns:a16="http://schemas.microsoft.com/office/drawing/2014/main" val="431350106"/>
                    </a:ext>
                  </a:extLst>
                </a:gridCol>
                <a:gridCol w="302542">
                  <a:extLst>
                    <a:ext uri="{9D8B030D-6E8A-4147-A177-3AD203B41FA5}">
                      <a16:colId xmlns:a16="http://schemas.microsoft.com/office/drawing/2014/main" val="846084319"/>
                    </a:ext>
                  </a:extLst>
                </a:gridCol>
                <a:gridCol w="891209">
                  <a:extLst>
                    <a:ext uri="{9D8B030D-6E8A-4147-A177-3AD203B41FA5}">
                      <a16:colId xmlns:a16="http://schemas.microsoft.com/office/drawing/2014/main" val="3701725812"/>
                    </a:ext>
                  </a:extLst>
                </a:gridCol>
                <a:gridCol w="886519">
                  <a:extLst>
                    <a:ext uri="{9D8B030D-6E8A-4147-A177-3AD203B41FA5}">
                      <a16:colId xmlns:a16="http://schemas.microsoft.com/office/drawing/2014/main" val="939215877"/>
                    </a:ext>
                  </a:extLst>
                </a:gridCol>
                <a:gridCol w="844303">
                  <a:extLst>
                    <a:ext uri="{9D8B030D-6E8A-4147-A177-3AD203B41FA5}">
                      <a16:colId xmlns:a16="http://schemas.microsoft.com/office/drawing/2014/main" val="444911429"/>
                    </a:ext>
                  </a:extLst>
                </a:gridCol>
                <a:gridCol w="302542">
                  <a:extLst>
                    <a:ext uri="{9D8B030D-6E8A-4147-A177-3AD203B41FA5}">
                      <a16:colId xmlns:a16="http://schemas.microsoft.com/office/drawing/2014/main" val="184790123"/>
                    </a:ext>
                  </a:extLst>
                </a:gridCol>
                <a:gridCol w="891209">
                  <a:extLst>
                    <a:ext uri="{9D8B030D-6E8A-4147-A177-3AD203B41FA5}">
                      <a16:colId xmlns:a16="http://schemas.microsoft.com/office/drawing/2014/main" val="3097923508"/>
                    </a:ext>
                  </a:extLst>
                </a:gridCol>
                <a:gridCol w="886519">
                  <a:extLst>
                    <a:ext uri="{9D8B030D-6E8A-4147-A177-3AD203B41FA5}">
                      <a16:colId xmlns:a16="http://schemas.microsoft.com/office/drawing/2014/main" val="2571113548"/>
                    </a:ext>
                  </a:extLst>
                </a:gridCol>
                <a:gridCol w="935770">
                  <a:extLst>
                    <a:ext uri="{9D8B030D-6E8A-4147-A177-3AD203B41FA5}">
                      <a16:colId xmlns:a16="http://schemas.microsoft.com/office/drawing/2014/main" val="449535951"/>
                    </a:ext>
                  </a:extLst>
                </a:gridCol>
                <a:gridCol w="218111">
                  <a:extLst>
                    <a:ext uri="{9D8B030D-6E8A-4147-A177-3AD203B41FA5}">
                      <a16:colId xmlns:a16="http://schemas.microsoft.com/office/drawing/2014/main" val="1175097752"/>
                    </a:ext>
                  </a:extLst>
                </a:gridCol>
                <a:gridCol w="773945">
                  <a:extLst>
                    <a:ext uri="{9D8B030D-6E8A-4147-A177-3AD203B41FA5}">
                      <a16:colId xmlns:a16="http://schemas.microsoft.com/office/drawing/2014/main" val="3631489990"/>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689837218"/>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962972"/>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173,493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$240.26</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9.97%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421,259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$256.11</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25.36%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412,394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$326.49</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25.29%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75163687"/>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69,684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74,780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4.50%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110,680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6.79%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93129346"/>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10,780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₡2,407.30</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0.62%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35,142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₡2,287.09</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2.12%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24,477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₡3,158.59</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1.50%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90046885"/>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0.25%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0.07%</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153797"/>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253,957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14.60%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535,381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548,751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7056621"/>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1,485,987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85.40%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1,125,835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67.77%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1,081,944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66.35%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01540900"/>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413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6285571"/>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243,177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496,039</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522,661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99.92%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7305830"/>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1,739,944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1,661,216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1,630,695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4181403"/>
                  </a:ext>
                </a:extLst>
              </a:tr>
            </a:tbl>
          </a:graphicData>
        </a:graphic>
      </p:graphicFrame>
      <p:graphicFrame>
        <p:nvGraphicFramePr>
          <p:cNvPr id="6" name="Gráfico 5">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4161330818"/>
              </p:ext>
            </p:extLst>
          </p:nvPr>
        </p:nvGraphicFramePr>
        <p:xfrm>
          <a:off x="1120387" y="3546747"/>
          <a:ext cx="9861935" cy="18188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13 de Octubre 2025</a:t>
            </a:r>
          </a:p>
          <a:p>
            <a:endParaRPr lang="es-ES" sz="2000" dirty="0">
              <a:latin typeface="+mn-lt"/>
            </a:endParaRPr>
          </a:p>
        </p:txBody>
      </p:sp>
      <p:graphicFrame>
        <p:nvGraphicFramePr>
          <p:cNvPr id="5" name="Tabla 4">
            <a:extLst>
              <a:ext uri="{FF2B5EF4-FFF2-40B4-BE49-F238E27FC236}">
                <a16:creationId xmlns:a16="http://schemas.microsoft.com/office/drawing/2014/main" id="{1C35DA0D-22A5-08D0-E6F9-2ED232F0A914}"/>
              </a:ext>
            </a:extLst>
          </p:cNvPr>
          <p:cNvGraphicFramePr>
            <a:graphicFrameLocks noGrp="1"/>
          </p:cNvGraphicFramePr>
          <p:nvPr>
            <p:extLst>
              <p:ext uri="{D42A27DB-BD31-4B8C-83A1-F6EECF244321}">
                <p14:modId xmlns:p14="http://schemas.microsoft.com/office/powerpoint/2010/main" val="458871884"/>
              </p:ext>
            </p:extLst>
          </p:nvPr>
        </p:nvGraphicFramePr>
        <p:xfrm>
          <a:off x="1134503" y="1742325"/>
          <a:ext cx="9904972" cy="2651547"/>
        </p:xfrm>
        <a:graphic>
          <a:graphicData uri="http://schemas.openxmlformats.org/drawingml/2006/table">
            <a:tbl>
              <a:tblPr/>
              <a:tblGrid>
                <a:gridCol w="1554704">
                  <a:extLst>
                    <a:ext uri="{9D8B030D-6E8A-4147-A177-3AD203B41FA5}">
                      <a16:colId xmlns:a16="http://schemas.microsoft.com/office/drawing/2014/main" val="2824440548"/>
                    </a:ext>
                  </a:extLst>
                </a:gridCol>
                <a:gridCol w="1341560">
                  <a:extLst>
                    <a:ext uri="{9D8B030D-6E8A-4147-A177-3AD203B41FA5}">
                      <a16:colId xmlns:a16="http://schemas.microsoft.com/office/drawing/2014/main" val="872194243"/>
                    </a:ext>
                  </a:extLst>
                </a:gridCol>
                <a:gridCol w="1504552">
                  <a:extLst>
                    <a:ext uri="{9D8B030D-6E8A-4147-A177-3AD203B41FA5}">
                      <a16:colId xmlns:a16="http://schemas.microsoft.com/office/drawing/2014/main" val="3565675923"/>
                    </a:ext>
                  </a:extLst>
                </a:gridCol>
                <a:gridCol w="1604856">
                  <a:extLst>
                    <a:ext uri="{9D8B030D-6E8A-4147-A177-3AD203B41FA5}">
                      <a16:colId xmlns:a16="http://schemas.microsoft.com/office/drawing/2014/main" val="1268334731"/>
                    </a:ext>
                  </a:extLst>
                </a:gridCol>
                <a:gridCol w="2043685">
                  <a:extLst>
                    <a:ext uri="{9D8B030D-6E8A-4147-A177-3AD203B41FA5}">
                      <a16:colId xmlns:a16="http://schemas.microsoft.com/office/drawing/2014/main" val="2386295828"/>
                    </a:ext>
                  </a:extLst>
                </a:gridCol>
                <a:gridCol w="1855615">
                  <a:extLst>
                    <a:ext uri="{9D8B030D-6E8A-4147-A177-3AD203B41FA5}">
                      <a16:colId xmlns:a16="http://schemas.microsoft.com/office/drawing/2014/main" val="2049356570"/>
                    </a:ext>
                  </a:extLst>
                </a:gridCol>
              </a:tblGrid>
              <a:tr h="331775">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564877741"/>
                  </a:ext>
                </a:extLst>
              </a:tr>
              <a:tr h="796261">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5870351"/>
                  </a:ext>
                </a:extLst>
              </a:tr>
              <a:tr h="212336">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81964695"/>
                  </a:ext>
                </a:extLst>
              </a:tr>
              <a:tr h="371588">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8,700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3,412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5,288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309.78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-0.36</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1223905"/>
                  </a:ext>
                </a:extLst>
              </a:tr>
              <a:tr h="233570">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46996560"/>
                  </a:ext>
                </a:extLst>
              </a:tr>
              <a:tr h="254803">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358680"/>
                  </a:ext>
                </a:extLst>
              </a:tr>
              <a:tr h="225607">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10482914"/>
                  </a:ext>
                </a:extLst>
              </a:tr>
              <a:tr h="225607">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6/10/2025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5332171"/>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11819</TotalTime>
  <Words>1337</Words>
  <Application>Microsoft Office PowerPoint</Application>
  <PresentationFormat>Panorámica</PresentationFormat>
  <Paragraphs>419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2025-10-14T15:05:34Z</dcterms:modified>
</cp:coreProperties>
</file>